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2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4" d="100"/>
          <a:sy n="94" d="100"/>
        </p:scale>
        <p:origin x="-56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de-CH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het opmaakprofiel van de modelondertitel te bewerken</a:t>
            </a:r>
            <a:endParaRPr lang="de-CH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DBCA11-28DA-49BD-8031-4B3309D90A65}" type="datetimeFigureOut">
              <a:rPr lang="de-CH" smtClean="0"/>
              <a:pPr/>
              <a:t>08.11.2015</a:t>
            </a:fld>
            <a:endParaRPr lang="de-CH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08B9AE-7FAC-4DD4-B18F-E8E80D00DCFB}" type="slidenum">
              <a:rPr lang="de-CH" smtClean="0"/>
              <a:pPr/>
              <a:t>‹nr.›</a:t>
            </a:fld>
            <a:endParaRPr lang="de-CH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de-CH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de-CH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DBCA11-28DA-49BD-8031-4B3309D90A65}" type="datetimeFigureOut">
              <a:rPr lang="de-CH" smtClean="0"/>
              <a:pPr/>
              <a:t>08.11.2015</a:t>
            </a:fld>
            <a:endParaRPr lang="de-CH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08B9AE-7FAC-4DD4-B18F-E8E80D00DCFB}" type="slidenum">
              <a:rPr lang="de-CH" smtClean="0"/>
              <a:pPr/>
              <a:t>‹nr.›</a:t>
            </a:fld>
            <a:endParaRPr lang="de-CH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de-CH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de-CH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DBCA11-28DA-49BD-8031-4B3309D90A65}" type="datetimeFigureOut">
              <a:rPr lang="de-CH" smtClean="0"/>
              <a:pPr/>
              <a:t>08.11.2015</a:t>
            </a:fld>
            <a:endParaRPr lang="de-CH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08B9AE-7FAC-4DD4-B18F-E8E80D00DCFB}" type="slidenum">
              <a:rPr lang="de-CH" smtClean="0"/>
              <a:pPr/>
              <a:t>‹nr.›</a:t>
            </a:fld>
            <a:endParaRPr lang="de-CH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de-CH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de-CH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DBCA11-28DA-49BD-8031-4B3309D90A65}" type="datetimeFigureOut">
              <a:rPr lang="de-CH" smtClean="0"/>
              <a:pPr/>
              <a:t>08.11.2015</a:t>
            </a:fld>
            <a:endParaRPr lang="de-CH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08B9AE-7FAC-4DD4-B18F-E8E80D00DCFB}" type="slidenum">
              <a:rPr lang="de-CH" smtClean="0"/>
              <a:pPr/>
              <a:t>‹nr.›</a:t>
            </a:fld>
            <a:endParaRPr lang="de-CH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Klik om de stijl te bewerken</a:t>
            </a:r>
            <a:endParaRPr lang="de-CH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DBCA11-28DA-49BD-8031-4B3309D90A65}" type="datetimeFigureOut">
              <a:rPr lang="de-CH" smtClean="0"/>
              <a:pPr/>
              <a:t>08.11.2015</a:t>
            </a:fld>
            <a:endParaRPr lang="de-CH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08B9AE-7FAC-4DD4-B18F-E8E80D00DCFB}" type="slidenum">
              <a:rPr lang="de-CH" smtClean="0"/>
              <a:pPr/>
              <a:t>‹nr.›</a:t>
            </a:fld>
            <a:endParaRPr lang="de-CH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de-CH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de-CH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de-CH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DBCA11-28DA-49BD-8031-4B3309D90A65}" type="datetimeFigureOut">
              <a:rPr lang="de-CH" smtClean="0"/>
              <a:pPr/>
              <a:t>08.11.2015</a:t>
            </a:fld>
            <a:endParaRPr lang="de-CH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08B9AE-7FAC-4DD4-B18F-E8E80D00DCFB}" type="slidenum">
              <a:rPr lang="de-CH" smtClean="0"/>
              <a:pPr/>
              <a:t>‹nr.›</a:t>
            </a:fld>
            <a:endParaRPr lang="de-CH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de-CH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de-CH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de-CH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DBCA11-28DA-49BD-8031-4B3309D90A65}" type="datetimeFigureOut">
              <a:rPr lang="de-CH" smtClean="0"/>
              <a:pPr/>
              <a:t>08.11.2015</a:t>
            </a:fld>
            <a:endParaRPr lang="de-CH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08B9AE-7FAC-4DD4-B18F-E8E80D00DCFB}" type="slidenum">
              <a:rPr lang="de-CH" smtClean="0"/>
              <a:pPr/>
              <a:t>‹nr.›</a:t>
            </a:fld>
            <a:endParaRPr lang="de-CH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de-CH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DBCA11-28DA-49BD-8031-4B3309D90A65}" type="datetimeFigureOut">
              <a:rPr lang="de-CH" smtClean="0"/>
              <a:pPr/>
              <a:t>08.11.2015</a:t>
            </a:fld>
            <a:endParaRPr lang="de-CH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08B9AE-7FAC-4DD4-B18F-E8E80D00DCFB}" type="slidenum">
              <a:rPr lang="de-CH" smtClean="0"/>
              <a:pPr/>
              <a:t>‹nr.›</a:t>
            </a:fld>
            <a:endParaRPr lang="de-CH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DBCA11-28DA-49BD-8031-4B3309D90A65}" type="datetimeFigureOut">
              <a:rPr lang="de-CH" smtClean="0"/>
              <a:pPr/>
              <a:t>08.11.2015</a:t>
            </a:fld>
            <a:endParaRPr lang="de-CH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08B9AE-7FAC-4DD4-B18F-E8E80D00DCFB}" type="slidenum">
              <a:rPr lang="de-CH" smtClean="0"/>
              <a:pPr/>
              <a:t>‹nr.›</a:t>
            </a:fld>
            <a:endParaRPr lang="de-CH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de-CH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de-CH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DBCA11-28DA-49BD-8031-4B3309D90A65}" type="datetimeFigureOut">
              <a:rPr lang="de-CH" smtClean="0"/>
              <a:pPr/>
              <a:t>08.11.2015</a:t>
            </a:fld>
            <a:endParaRPr lang="de-CH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08B9AE-7FAC-4DD4-B18F-E8E80D00DCFB}" type="slidenum">
              <a:rPr lang="de-CH" smtClean="0"/>
              <a:pPr/>
              <a:t>‹nr.›</a:t>
            </a:fld>
            <a:endParaRPr lang="de-CH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de-CH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CH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DBCA11-28DA-49BD-8031-4B3309D90A65}" type="datetimeFigureOut">
              <a:rPr lang="de-CH" smtClean="0"/>
              <a:pPr/>
              <a:t>08.11.2015</a:t>
            </a:fld>
            <a:endParaRPr lang="de-CH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08B9AE-7FAC-4DD4-B18F-E8E80D00DCFB}" type="slidenum">
              <a:rPr lang="de-CH" smtClean="0"/>
              <a:pPr/>
              <a:t>‹nr.›</a:t>
            </a:fld>
            <a:endParaRPr lang="de-CH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de-CH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de-CH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DBCA11-28DA-49BD-8031-4B3309D90A65}" type="datetimeFigureOut">
              <a:rPr lang="de-CH" smtClean="0"/>
              <a:pPr/>
              <a:t>08.11.2015</a:t>
            </a:fld>
            <a:endParaRPr lang="de-CH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CH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08B9AE-7FAC-4DD4-B18F-E8E80D00DCFB}" type="slidenum">
              <a:rPr lang="de-CH" smtClean="0"/>
              <a:pPr/>
              <a:t>‹nr.›</a:t>
            </a:fld>
            <a:endParaRPr lang="de-CH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jpeg"/><Relationship Id="rId2" Type="http://schemas.openxmlformats.org/officeDocument/2006/relationships/image" Target="../media/image31.jpeg"/><Relationship Id="rId1" Type="http://schemas.openxmlformats.org/officeDocument/2006/relationships/slideLayout" Target="../slideLayouts/slideLayout8.xml"/><Relationship Id="rId5" Type="http://schemas.openxmlformats.org/officeDocument/2006/relationships/image" Target="../media/image34.jpeg"/><Relationship Id="rId4" Type="http://schemas.openxmlformats.org/officeDocument/2006/relationships/image" Target="../media/image33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6.jpeg"/><Relationship Id="rId2" Type="http://schemas.openxmlformats.org/officeDocument/2006/relationships/image" Target="../media/image35.jpeg"/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8.jpeg"/><Relationship Id="rId2" Type="http://schemas.openxmlformats.org/officeDocument/2006/relationships/image" Target="../media/image37.jpeg"/><Relationship Id="rId1" Type="http://schemas.openxmlformats.org/officeDocument/2006/relationships/slideLayout" Target="../slideLayouts/slideLayout8.xml"/><Relationship Id="rId5" Type="http://schemas.openxmlformats.org/officeDocument/2006/relationships/image" Target="../media/image40.jpeg"/><Relationship Id="rId4" Type="http://schemas.openxmlformats.org/officeDocument/2006/relationships/image" Target="../media/image39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2.jpeg"/><Relationship Id="rId2" Type="http://schemas.openxmlformats.org/officeDocument/2006/relationships/image" Target="../media/image41.jpeg"/><Relationship Id="rId1" Type="http://schemas.openxmlformats.org/officeDocument/2006/relationships/slideLayout" Target="../slideLayouts/slideLayout8.xml"/><Relationship Id="rId6" Type="http://schemas.openxmlformats.org/officeDocument/2006/relationships/image" Target="../media/image45.jpeg"/><Relationship Id="rId5" Type="http://schemas.openxmlformats.org/officeDocument/2006/relationships/image" Target="../media/image44.jpeg"/><Relationship Id="rId4" Type="http://schemas.openxmlformats.org/officeDocument/2006/relationships/image" Target="../media/image43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7.jpeg"/><Relationship Id="rId2" Type="http://schemas.openxmlformats.org/officeDocument/2006/relationships/image" Target="../media/image46.jpeg"/><Relationship Id="rId1" Type="http://schemas.openxmlformats.org/officeDocument/2006/relationships/slideLayout" Target="../slideLayouts/slideLayout8.xml"/><Relationship Id="rId5" Type="http://schemas.openxmlformats.org/officeDocument/2006/relationships/image" Target="../media/image49.jpeg"/><Relationship Id="rId4" Type="http://schemas.openxmlformats.org/officeDocument/2006/relationships/image" Target="../media/image48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1.jpeg"/><Relationship Id="rId2" Type="http://schemas.openxmlformats.org/officeDocument/2006/relationships/image" Target="../media/image50.jpeg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5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8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8.xml"/><Relationship Id="rId5" Type="http://schemas.openxmlformats.org/officeDocument/2006/relationships/image" Target="../media/image11.jpeg"/><Relationship Id="rId4" Type="http://schemas.openxmlformats.org/officeDocument/2006/relationships/image" Target="../media/image10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14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7" Type="http://schemas.openxmlformats.org/officeDocument/2006/relationships/image" Target="../media/image20.jpe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8.xml"/><Relationship Id="rId6" Type="http://schemas.openxmlformats.org/officeDocument/2006/relationships/image" Target="../media/image19.jpeg"/><Relationship Id="rId5" Type="http://schemas.openxmlformats.org/officeDocument/2006/relationships/image" Target="../media/image18.jpeg"/><Relationship Id="rId4" Type="http://schemas.openxmlformats.org/officeDocument/2006/relationships/image" Target="../media/image17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jpeg"/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8.xml"/><Relationship Id="rId6" Type="http://schemas.openxmlformats.org/officeDocument/2006/relationships/image" Target="../media/image26.jpeg"/><Relationship Id="rId5" Type="http://schemas.openxmlformats.org/officeDocument/2006/relationships/image" Target="../media/image25.jpeg"/><Relationship Id="rId4" Type="http://schemas.openxmlformats.org/officeDocument/2006/relationships/image" Target="../media/image24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jpeg"/><Relationship Id="rId2" Type="http://schemas.openxmlformats.org/officeDocument/2006/relationships/image" Target="../media/image27.jpeg"/><Relationship Id="rId1" Type="http://schemas.openxmlformats.org/officeDocument/2006/relationships/slideLayout" Target="../slideLayouts/slideLayout8.xml"/><Relationship Id="rId5" Type="http://schemas.openxmlformats.org/officeDocument/2006/relationships/image" Target="../media/image30.jpeg"/><Relationship Id="rId4" Type="http://schemas.openxmlformats.org/officeDocument/2006/relationships/image" Target="../media/image2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What is Commerce</a:t>
            </a:r>
            <a:endParaRPr lang="en-US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I want to open a bakery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 want to bake an apple pie</a:t>
            </a:r>
            <a:endParaRPr lang="en-US" dirty="0"/>
          </a:p>
        </p:txBody>
      </p:sp>
      <p:pic>
        <p:nvPicPr>
          <p:cNvPr id="5" name="Tijdelijke aanduiding voor inhoud 4" descr="16-apfelstrudel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3779912" y="692696"/>
            <a:ext cx="2004060" cy="1455420"/>
          </a:xfrm>
        </p:spPr>
      </p:pic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dirty="0" smtClean="0"/>
              <a:t>I do not only need oat, but also apples. Those Apple trees have nice blossom and during the time they blossom, many tourists are coming to those places to enjoy this.</a:t>
            </a:r>
          </a:p>
          <a:p>
            <a:r>
              <a:rPr lang="en-US" dirty="0" smtClean="0"/>
              <a:t>Hotels are full and all bakeries in the surrounding profit in this area.</a:t>
            </a:r>
          </a:p>
          <a:p>
            <a:endParaRPr lang="de-CH" dirty="0"/>
          </a:p>
        </p:txBody>
      </p:sp>
      <p:pic>
        <p:nvPicPr>
          <p:cNvPr id="6" name="Afbeelding 5" descr="17-appelboom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419872" y="2276872"/>
            <a:ext cx="2095500" cy="1394460"/>
          </a:xfrm>
          <a:prstGeom prst="rect">
            <a:avLst/>
          </a:prstGeom>
        </p:spPr>
      </p:pic>
      <p:pic>
        <p:nvPicPr>
          <p:cNvPr id="7" name="Afbeelding 6" descr="18-appelboomgaard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868144" y="2564904"/>
            <a:ext cx="2164080" cy="1348740"/>
          </a:xfrm>
          <a:prstGeom prst="rect">
            <a:avLst/>
          </a:prstGeom>
        </p:spPr>
      </p:pic>
      <p:pic>
        <p:nvPicPr>
          <p:cNvPr id="8" name="Afbeelding 7" descr="19-südtirol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4355976" y="4149080"/>
            <a:ext cx="2095500" cy="1394460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 want to add other fruit</a:t>
            </a:r>
            <a:endParaRPr lang="en-US" dirty="0"/>
          </a:p>
        </p:txBody>
      </p:sp>
      <p:pic>
        <p:nvPicPr>
          <p:cNvPr id="5" name="Tijdelijke aanduiding voor inhoud 4" descr="19b-suikergoed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3995936" y="692696"/>
            <a:ext cx="2293620" cy="1272540"/>
          </a:xfrm>
        </p:spPr>
      </p:pic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dirty="0" smtClean="0"/>
              <a:t>Somewhere someone is finding a job to be able for me to get the fruit delivered.</a:t>
            </a:r>
          </a:p>
          <a:p>
            <a:endParaRPr lang="de-CH" dirty="0"/>
          </a:p>
        </p:txBody>
      </p:sp>
      <p:pic>
        <p:nvPicPr>
          <p:cNvPr id="6" name="Afbeelding 5" descr="vruchtengebak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228184" y="2060848"/>
            <a:ext cx="2103120" cy="1394460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 need sugar</a:t>
            </a:r>
            <a:endParaRPr lang="en-US" dirty="0"/>
          </a:p>
        </p:txBody>
      </p:sp>
      <p:pic>
        <p:nvPicPr>
          <p:cNvPr id="5" name="Tijdelijke aanduiding voor inhoud 4" descr="19-suiker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4067944" y="836712"/>
            <a:ext cx="1524000" cy="1828800"/>
          </a:xfrm>
        </p:spPr>
      </p:pic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dirty="0" smtClean="0"/>
              <a:t>White sugar or raw sugar</a:t>
            </a:r>
          </a:p>
          <a:p>
            <a:endParaRPr lang="en-US" dirty="0" smtClean="0"/>
          </a:p>
          <a:p>
            <a:r>
              <a:rPr lang="en-US" dirty="0" smtClean="0"/>
              <a:t>Sugar plants offer a lot of work and I can, because I work within the CLUB and already work with ship companies and freighters, work with the ones I used for the Rubber already.</a:t>
            </a:r>
          </a:p>
          <a:p>
            <a:endParaRPr lang="de-CH" dirty="0"/>
          </a:p>
        </p:txBody>
      </p:sp>
      <p:pic>
        <p:nvPicPr>
          <p:cNvPr id="6" name="Afbeelding 5" descr="19a-rietsuiker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228184" y="1916832"/>
            <a:ext cx="1463040" cy="1097280"/>
          </a:xfrm>
          <a:prstGeom prst="rect">
            <a:avLst/>
          </a:prstGeom>
        </p:spPr>
      </p:pic>
      <p:pic>
        <p:nvPicPr>
          <p:cNvPr id="7" name="Afbeelding 6" descr="20-suikerbieten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851920" y="2996952"/>
            <a:ext cx="2133600" cy="1371600"/>
          </a:xfrm>
          <a:prstGeom prst="rect">
            <a:avLst/>
          </a:prstGeom>
        </p:spPr>
      </p:pic>
      <p:pic>
        <p:nvPicPr>
          <p:cNvPr id="8" name="Afbeelding 7" descr="20-rietsuikerplantage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6156176" y="3933056"/>
            <a:ext cx="1828800" cy="1219200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 need chocolate</a:t>
            </a:r>
            <a:endParaRPr lang="en-US" dirty="0"/>
          </a:p>
        </p:txBody>
      </p:sp>
      <p:pic>
        <p:nvPicPr>
          <p:cNvPr id="5" name="Tijdelijke aanduiding voor inhoud 4" descr="21-chocolade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3923928" y="908720"/>
            <a:ext cx="2164080" cy="1348740"/>
          </a:xfrm>
        </p:spPr>
      </p:pic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dirty="0" smtClean="0"/>
              <a:t>Because I want to make high quality bonbon, I look for the best chocolate I can get and take care that it is Fair Trade. I can assure that the workers are well paid through „I offer a job“.</a:t>
            </a:r>
          </a:p>
          <a:p>
            <a:r>
              <a:rPr lang="de-CH" dirty="0" smtClean="0"/>
              <a:t> </a:t>
            </a:r>
            <a:endParaRPr lang="de-CH" dirty="0"/>
          </a:p>
        </p:txBody>
      </p:sp>
      <p:pic>
        <p:nvPicPr>
          <p:cNvPr id="6" name="Afbeelding 5" descr="21a-bonbons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652120" y="2420888"/>
            <a:ext cx="2011680" cy="1455420"/>
          </a:xfrm>
          <a:prstGeom prst="rect">
            <a:avLst/>
          </a:prstGeom>
        </p:spPr>
      </p:pic>
      <p:pic>
        <p:nvPicPr>
          <p:cNvPr id="7" name="Afbeelding 6" descr="cacaobohnen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524250" y="2731770"/>
            <a:ext cx="2095500" cy="1394460"/>
          </a:xfrm>
          <a:prstGeom prst="rect">
            <a:avLst/>
          </a:prstGeom>
        </p:spPr>
      </p:pic>
      <p:pic>
        <p:nvPicPr>
          <p:cNvPr id="8" name="Afbeelding 7" descr="cacao lesen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5004048" y="4005064"/>
            <a:ext cx="1973580" cy="1478280"/>
          </a:xfrm>
          <a:prstGeom prst="rect">
            <a:avLst/>
          </a:prstGeom>
        </p:spPr>
      </p:pic>
      <p:pic>
        <p:nvPicPr>
          <p:cNvPr id="9" name="Afbeelding 8" descr="cacao fair trade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7164288" y="4437112"/>
            <a:ext cx="1562100" cy="1874520"/>
          </a:xfrm>
          <a:prstGeom prst="rect">
            <a:avLst/>
          </a:prstGeo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Finally the day has come that all is ready and my daughter gets married.</a:t>
            </a:r>
            <a:endParaRPr lang="en-US" dirty="0"/>
          </a:p>
        </p:txBody>
      </p:sp>
      <p:pic>
        <p:nvPicPr>
          <p:cNvPr id="5" name="Tijdelijke aanduiding voor inhoud 4" descr="7g-hochzeitskleid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3779912" y="692696"/>
            <a:ext cx="1714500" cy="1714500"/>
          </a:xfrm>
        </p:spPr>
      </p:pic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 seamstress I know already is sewing the dress and I pay for it with SPURT. Her honeymoon trip will start with a flight with the airplane company I contracted for the CLUB while flying to the country where I buy my chocolate. I need not tell that all will be paid for with SPURT, for all are members of the CLUB.</a:t>
            </a:r>
          </a:p>
          <a:p>
            <a:endParaRPr lang="en-US" dirty="0" smtClean="0"/>
          </a:p>
          <a:p>
            <a:r>
              <a:rPr lang="en-US" dirty="0" smtClean="0"/>
              <a:t>In the country where I bought the chocolate the beaches are so beautiful and the hotel I stayed was so gorgeous, that I arranged for her and her husband to be here for 14 days.  All are CLUB members since my last visit and that  is why all this was paid with SPURT.</a:t>
            </a:r>
          </a:p>
          <a:p>
            <a:endParaRPr lang="de-CH" dirty="0" smtClean="0"/>
          </a:p>
        </p:txBody>
      </p:sp>
      <p:pic>
        <p:nvPicPr>
          <p:cNvPr id="6" name="Afbeelding 5" descr="7g1-vliegtuig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508104" y="1556792"/>
            <a:ext cx="2095500" cy="1394460"/>
          </a:xfrm>
          <a:prstGeom prst="rect">
            <a:avLst/>
          </a:prstGeom>
        </p:spPr>
      </p:pic>
      <p:pic>
        <p:nvPicPr>
          <p:cNvPr id="7" name="Afbeelding 6" descr="7h-vakantie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585210" y="2689860"/>
            <a:ext cx="1973580" cy="1478280"/>
          </a:xfrm>
          <a:prstGeom prst="rect">
            <a:avLst/>
          </a:prstGeom>
        </p:spPr>
      </p:pic>
      <p:pic>
        <p:nvPicPr>
          <p:cNvPr id="8" name="Afbeelding 7" descr="7i-hotel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5436096" y="4077072"/>
            <a:ext cx="2339340" cy="1249680"/>
          </a:xfrm>
          <a:prstGeom prst="rect">
            <a:avLst/>
          </a:prstGeom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Each business we worked with are now members of the CLUB and each of them is paying with SPURT</a:t>
            </a:r>
            <a:endParaRPr lang="en-US" dirty="0"/>
          </a:p>
        </p:txBody>
      </p:sp>
      <p:pic>
        <p:nvPicPr>
          <p:cNvPr id="5" name="Tijdelijke aanduiding voor inhoud 4" descr="bedrijf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3923928" y="1052736"/>
            <a:ext cx="1008112" cy="1406378"/>
          </a:xfrm>
        </p:spPr>
      </p:pic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3722091"/>
          </a:xfrm>
        </p:spPr>
        <p:txBody>
          <a:bodyPr>
            <a:normAutofit/>
          </a:bodyPr>
          <a:lstStyle/>
          <a:p>
            <a:r>
              <a:rPr lang="en-US" dirty="0" smtClean="0"/>
              <a:t>All can subscribe to </a:t>
            </a:r>
            <a:r>
              <a:rPr lang="en-US" dirty="0" err="1" smtClean="0"/>
              <a:t>MySPURT</a:t>
            </a:r>
            <a:r>
              <a:rPr lang="en-US" dirty="0" smtClean="0"/>
              <a:t> so that also others know what they have to offer.</a:t>
            </a:r>
          </a:p>
          <a:p>
            <a:endParaRPr lang="en-US" dirty="0" smtClean="0"/>
          </a:p>
          <a:p>
            <a:r>
              <a:rPr lang="en-US" dirty="0" smtClean="0"/>
              <a:t>All  are paying the salaries through  Employee gold, and received SPURT to give to their staff and many of them also became active ICC members. </a:t>
            </a:r>
          </a:p>
          <a:p>
            <a:r>
              <a:rPr lang="en-US" dirty="0" smtClean="0"/>
              <a:t>They can now offer services and products between each other and pay with SPURT.</a:t>
            </a:r>
          </a:p>
          <a:p>
            <a:endParaRPr lang="de-CH" dirty="0"/>
          </a:p>
          <a:p>
            <a:r>
              <a:rPr lang="de-CH" dirty="0" smtClean="0"/>
              <a:t> </a:t>
            </a:r>
            <a:endParaRPr lang="de-CH" dirty="0"/>
          </a:p>
        </p:txBody>
      </p:sp>
      <p:pic>
        <p:nvPicPr>
          <p:cNvPr id="6" name="Afbeelding 5" descr="webinars1-300x184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652120" y="2060848"/>
            <a:ext cx="2286000" cy="1402080"/>
          </a:xfrm>
          <a:prstGeom prst="rect">
            <a:avLst/>
          </a:prstGeom>
        </p:spPr>
      </p:pic>
      <p:pic>
        <p:nvPicPr>
          <p:cNvPr id="8" name="Afbeelding 7" descr="myspurt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851920" y="4005064"/>
            <a:ext cx="2387302" cy="685714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should I do?</a:t>
            </a:r>
            <a:endParaRPr lang="en-US" dirty="0"/>
          </a:p>
        </p:txBody>
      </p:sp>
      <p:pic>
        <p:nvPicPr>
          <p:cNvPr id="5" name="Tijdelijke aanduiding voor inhoud 4" descr="1-konditorei.jp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467544" y="1700808"/>
            <a:ext cx="3972591" cy="2643579"/>
          </a:xfrm>
        </p:spPr>
      </p:pic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I need a company who can</a:t>
            </a:r>
          </a:p>
          <a:p>
            <a:pPr>
              <a:buNone/>
            </a:pPr>
            <a:r>
              <a:rPr lang="en-US" dirty="0" smtClean="0"/>
              <a:t>build my bakery.</a:t>
            </a:r>
            <a:endParaRPr lang="en-US" dirty="0"/>
          </a:p>
        </p:txBody>
      </p:sp>
      <p:pic>
        <p:nvPicPr>
          <p:cNvPr id="6" name="Afbeelding 5" descr="2-shopdesign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076056" y="3212976"/>
            <a:ext cx="3422892" cy="2016224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 need carpeting</a:t>
            </a:r>
            <a:endParaRPr lang="en-US" dirty="0"/>
          </a:p>
        </p:txBody>
      </p:sp>
      <p:pic>
        <p:nvPicPr>
          <p:cNvPr id="5" name="Tijdelijke aanduiding voor inhoud 4" descr="3-vloerbedekking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3491880" y="404664"/>
            <a:ext cx="2095500" cy="1394460"/>
          </a:xfrm>
        </p:spPr>
      </p:pic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dirty="0" smtClean="0"/>
              <a:t>The carpet is made of wool.</a:t>
            </a:r>
          </a:p>
          <a:p>
            <a:r>
              <a:rPr lang="en-US" dirty="0" smtClean="0"/>
              <a:t>Sheep deliver the wool.</a:t>
            </a:r>
          </a:p>
          <a:p>
            <a:r>
              <a:rPr lang="en-US" dirty="0" smtClean="0"/>
              <a:t>The sheep have to be clipped.</a:t>
            </a:r>
          </a:p>
          <a:p>
            <a:r>
              <a:rPr lang="en-US" dirty="0" smtClean="0"/>
              <a:t>The wool has to be transported to the floor factory.</a:t>
            </a:r>
          </a:p>
          <a:p>
            <a:endParaRPr lang="de-CH" dirty="0"/>
          </a:p>
        </p:txBody>
      </p:sp>
      <p:pic>
        <p:nvPicPr>
          <p:cNvPr id="6" name="Afbeelding 5" descr="3b-schapen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580112" y="1412776"/>
            <a:ext cx="2026920" cy="1341120"/>
          </a:xfrm>
          <a:prstGeom prst="rect">
            <a:avLst/>
          </a:prstGeom>
        </p:spPr>
      </p:pic>
      <p:pic>
        <p:nvPicPr>
          <p:cNvPr id="7" name="Afbeelding 6" descr="3a-wol van schapen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148064" y="2564904"/>
            <a:ext cx="1851660" cy="1577340"/>
          </a:xfrm>
          <a:prstGeom prst="rect">
            <a:avLst/>
          </a:prstGeom>
        </p:spPr>
      </p:pic>
      <p:pic>
        <p:nvPicPr>
          <p:cNvPr id="8" name="Afbeelding 7" descr="3c-vrachtwagen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3347864" y="3861048"/>
            <a:ext cx="1973580" cy="1478280"/>
          </a:xfrm>
          <a:prstGeom prst="rect">
            <a:avLst/>
          </a:prstGeom>
        </p:spPr>
      </p:pic>
      <p:pic>
        <p:nvPicPr>
          <p:cNvPr id="9" name="Afbeelding 8" descr="3d-vloerbedekking fabriek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5292080" y="5013176"/>
            <a:ext cx="1973580" cy="147828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 need a floor in the entrance</a:t>
            </a:r>
            <a:endParaRPr lang="en-US" dirty="0"/>
          </a:p>
        </p:txBody>
      </p:sp>
      <p:pic>
        <p:nvPicPr>
          <p:cNvPr id="5" name="Tijdelijke aanduiding voor inhoud 4" descr="4-inloopvloerbedekking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3923928" y="1196752"/>
            <a:ext cx="2217420" cy="1318260"/>
          </a:xfrm>
        </p:spPr>
      </p:pic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dirty="0" smtClean="0"/>
              <a:t>I might choose to have a Polyester carpet. That is made from oil.</a:t>
            </a:r>
          </a:p>
          <a:p>
            <a:r>
              <a:rPr lang="en-US" dirty="0" smtClean="0"/>
              <a:t>I might choose stones. </a:t>
            </a:r>
          </a:p>
          <a:p>
            <a:r>
              <a:rPr lang="en-US" dirty="0" smtClean="0"/>
              <a:t>Those stones are cut somewhere and polished, transported to my shop and the tile layer sets the floor. </a:t>
            </a:r>
          </a:p>
          <a:p>
            <a:r>
              <a:rPr lang="en-US" dirty="0" smtClean="0"/>
              <a:t>I might prefer floor heating and have to organize that too.</a:t>
            </a:r>
            <a:endParaRPr lang="en-US" dirty="0"/>
          </a:p>
        </p:txBody>
      </p:sp>
      <p:pic>
        <p:nvPicPr>
          <p:cNvPr id="6" name="Afbeelding 5" descr="4a-platten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585210" y="2689860"/>
            <a:ext cx="1973580" cy="1478280"/>
          </a:xfrm>
          <a:prstGeom prst="rect">
            <a:avLst/>
          </a:prstGeom>
        </p:spPr>
      </p:pic>
      <p:pic>
        <p:nvPicPr>
          <p:cNvPr id="7" name="Afbeelding 6" descr="4c-plattenleger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652120" y="3645024"/>
            <a:ext cx="2095500" cy="1394460"/>
          </a:xfrm>
          <a:prstGeom prst="rect">
            <a:avLst/>
          </a:prstGeom>
        </p:spPr>
      </p:pic>
      <p:pic>
        <p:nvPicPr>
          <p:cNvPr id="8" name="Afbeelding 7" descr="4d-bodenheizung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3851920" y="4941168"/>
            <a:ext cx="1740024" cy="1305018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 need furniture</a:t>
            </a:r>
            <a:endParaRPr lang="en-US" dirty="0"/>
          </a:p>
        </p:txBody>
      </p:sp>
      <p:pic>
        <p:nvPicPr>
          <p:cNvPr id="5" name="Tijdelijke aanduiding voor inhoud 4" descr="5-stoelen restaurant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3851920" y="1556792"/>
            <a:ext cx="1866900" cy="1569720"/>
          </a:xfrm>
        </p:spPr>
      </p:pic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dirty="0" smtClean="0"/>
              <a:t>All the things I need to get my </a:t>
            </a:r>
            <a:r>
              <a:rPr lang="en-US" dirty="0" err="1" smtClean="0"/>
              <a:t>backery</a:t>
            </a:r>
            <a:r>
              <a:rPr lang="en-US" dirty="0" smtClean="0"/>
              <a:t> as I want it to be, need to come from some place. Someone made it and someone will bring it to me.</a:t>
            </a:r>
            <a:endParaRPr lang="en-US" dirty="0"/>
          </a:p>
        </p:txBody>
      </p:sp>
      <p:pic>
        <p:nvPicPr>
          <p:cNvPr id="6" name="Afbeelding 5" descr="-6vitrine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372200" y="2780928"/>
            <a:ext cx="2095500" cy="1394460"/>
          </a:xfrm>
          <a:prstGeom prst="rect">
            <a:avLst/>
          </a:prstGeom>
        </p:spPr>
      </p:pic>
      <p:pic>
        <p:nvPicPr>
          <p:cNvPr id="7" name="Afbeelding 6" descr="4e-toiletten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851920" y="3501008"/>
            <a:ext cx="1973580" cy="147828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 need professional  working clothing</a:t>
            </a:r>
            <a:endParaRPr lang="en-US" dirty="0"/>
          </a:p>
        </p:txBody>
      </p:sp>
      <p:pic>
        <p:nvPicPr>
          <p:cNvPr id="5" name="Tijdelijke aanduiding voor inhoud 4" descr="7a-kokskleding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5076056" y="1124744"/>
            <a:ext cx="1714500" cy="1714500"/>
          </a:xfrm>
        </p:spPr>
      </p:pic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dirty="0" smtClean="0"/>
              <a:t>To make those clothing the once who make them need Material, thread a sewing machine and a seamstress…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I remember the name of the seamstress, for my daughter wants to marry and she might need a wedding dress made by her….</a:t>
            </a:r>
          </a:p>
          <a:p>
            <a:endParaRPr lang="de-CH" dirty="0"/>
          </a:p>
        </p:txBody>
      </p:sp>
      <p:pic>
        <p:nvPicPr>
          <p:cNvPr id="6" name="Afbeelding 5" descr="7b-kleding serveersters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347864" y="548680"/>
            <a:ext cx="1714500" cy="1714500"/>
          </a:xfrm>
          <a:prstGeom prst="rect">
            <a:avLst/>
          </a:prstGeom>
        </p:spPr>
      </p:pic>
      <p:pic>
        <p:nvPicPr>
          <p:cNvPr id="7" name="Afbeelding 6" descr="7d-stoffen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585210" y="2689860"/>
            <a:ext cx="1973580" cy="1478280"/>
          </a:xfrm>
          <a:prstGeom prst="rect">
            <a:avLst/>
          </a:prstGeom>
        </p:spPr>
      </p:pic>
      <p:pic>
        <p:nvPicPr>
          <p:cNvPr id="8" name="Afbeelding 7" descr="7c-naaister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5652120" y="3140968"/>
            <a:ext cx="1744980" cy="1676400"/>
          </a:xfrm>
          <a:prstGeom prst="rect">
            <a:avLst/>
          </a:prstGeom>
        </p:spPr>
      </p:pic>
      <p:pic>
        <p:nvPicPr>
          <p:cNvPr id="9" name="Afbeelding 8" descr="7e-garen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3707904" y="4581128"/>
            <a:ext cx="2095500" cy="1394460"/>
          </a:xfrm>
          <a:prstGeom prst="rect">
            <a:avLst/>
          </a:prstGeom>
        </p:spPr>
      </p:pic>
      <p:pic>
        <p:nvPicPr>
          <p:cNvPr id="10" name="Afbeelding 9" descr="7f-naaimachine.jp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6660232" y="4941168"/>
            <a:ext cx="1798320" cy="1630680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 need to make a Website </a:t>
            </a:r>
            <a:endParaRPr lang="en-US" dirty="0"/>
          </a:p>
        </p:txBody>
      </p:sp>
      <p:pic>
        <p:nvPicPr>
          <p:cNvPr id="5" name="Tijdelijke aanduiding voor inhoud 4" descr="7-website bakery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5144135" y="2460466"/>
            <a:ext cx="1973580" cy="1478280"/>
          </a:xfrm>
        </p:spPr>
      </p:pic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dirty="0" smtClean="0"/>
              <a:t>I remember that the carpenter told me that he had a guy who made his website and I go to him for my website.</a:t>
            </a:r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Now this Web designer is also a member of the CLUB and will have orders for a website from different countries, because he recognized the value of the SPURT and people can pay him in SPURT, as they will be able to pay me in SPURT.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 need oat</a:t>
            </a:r>
            <a:endParaRPr lang="en-US" dirty="0"/>
          </a:p>
        </p:txBody>
      </p:sp>
      <p:pic>
        <p:nvPicPr>
          <p:cNvPr id="5" name="Tijdelijke aanduiding voor inhoud 4" descr="8-flower for bakery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3923928" y="764704"/>
            <a:ext cx="2095500" cy="1394460"/>
          </a:xfrm>
        </p:spPr>
      </p:pic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dirty="0" smtClean="0"/>
              <a:t>Corn has to grow and must be harvested.</a:t>
            </a:r>
          </a:p>
          <a:p>
            <a:r>
              <a:rPr lang="en-US" dirty="0" smtClean="0"/>
              <a:t>The farmer will need a tractor.</a:t>
            </a:r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This will need new tires one day.</a:t>
            </a:r>
          </a:p>
          <a:p>
            <a:endParaRPr lang="de-CH" dirty="0"/>
          </a:p>
          <a:p>
            <a:endParaRPr lang="de-CH" dirty="0"/>
          </a:p>
        </p:txBody>
      </p:sp>
      <p:pic>
        <p:nvPicPr>
          <p:cNvPr id="6" name="Afbeelding 5" descr="9-graan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419872" y="2204864"/>
            <a:ext cx="2095500" cy="1394460"/>
          </a:xfrm>
          <a:prstGeom prst="rect">
            <a:avLst/>
          </a:prstGeom>
        </p:spPr>
      </p:pic>
      <p:pic>
        <p:nvPicPr>
          <p:cNvPr id="7" name="Afbeelding 6" descr="10-machines om graan te oogsten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364088" y="2708920"/>
            <a:ext cx="1866900" cy="1569720"/>
          </a:xfrm>
          <a:prstGeom prst="rect">
            <a:avLst/>
          </a:prstGeom>
        </p:spPr>
      </p:pic>
      <p:pic>
        <p:nvPicPr>
          <p:cNvPr id="8" name="Afbeelding 7" descr="11-tractor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3851920" y="3933056"/>
            <a:ext cx="2103120" cy="1394460"/>
          </a:xfrm>
          <a:prstGeom prst="rect">
            <a:avLst/>
          </a:prstGeom>
        </p:spPr>
      </p:pic>
      <p:pic>
        <p:nvPicPr>
          <p:cNvPr id="9" name="Afbeelding 8" descr="12-tractor band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6012160" y="4437112"/>
            <a:ext cx="1973580" cy="1478280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 tires has to be bought in a Wholesale company</a:t>
            </a:r>
            <a:endParaRPr lang="en-US" dirty="0"/>
          </a:p>
        </p:txBody>
      </p:sp>
      <p:pic>
        <p:nvPicPr>
          <p:cNvPr id="5" name="Tijdelijke aanduiding voor inhoud 4" descr="12a-groothandel banden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3707904" y="908720"/>
            <a:ext cx="2042160" cy="1432560"/>
          </a:xfrm>
        </p:spPr>
      </p:pic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dirty="0" smtClean="0"/>
              <a:t>Those tires are made of rubber that not only needs to be harvested, but </a:t>
            </a:r>
            <a:r>
              <a:rPr lang="en-US" dirty="0" err="1" smtClean="0"/>
              <a:t>als</a:t>
            </a:r>
            <a:r>
              <a:rPr lang="en-US" dirty="0" smtClean="0"/>
              <a:t> need to be shipped. </a:t>
            </a:r>
          </a:p>
          <a:p>
            <a:endParaRPr lang="en-US" dirty="0" smtClean="0"/>
          </a:p>
          <a:p>
            <a:r>
              <a:rPr lang="en-US" dirty="0" smtClean="0"/>
              <a:t>The harbor is giving a lot of people a job.</a:t>
            </a:r>
            <a:endParaRPr lang="en-US" dirty="0"/>
          </a:p>
        </p:txBody>
      </p:sp>
      <p:pic>
        <p:nvPicPr>
          <p:cNvPr id="6" name="Afbeelding 5" descr="13-rubberbomen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796136" y="1700808"/>
            <a:ext cx="1714500" cy="1714500"/>
          </a:xfrm>
          <a:prstGeom prst="rect">
            <a:avLst/>
          </a:prstGeom>
        </p:spPr>
      </p:pic>
      <p:pic>
        <p:nvPicPr>
          <p:cNvPr id="7" name="Afbeelding 6" descr="14-vrachtschip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524250" y="2731770"/>
            <a:ext cx="2095500" cy="1394460"/>
          </a:xfrm>
          <a:prstGeom prst="rect">
            <a:avLst/>
          </a:prstGeom>
        </p:spPr>
      </p:pic>
      <p:pic>
        <p:nvPicPr>
          <p:cNvPr id="8" name="Afbeelding 7" descr="15-vrachthaven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5508104" y="4005064"/>
            <a:ext cx="2095500" cy="139446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738</Words>
  <Application>Microsoft Office PowerPoint</Application>
  <PresentationFormat>Diavoorstelling (4:3)</PresentationFormat>
  <Paragraphs>61</Paragraphs>
  <Slides>15</Slides>
  <Notes>0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15</vt:i4>
      </vt:variant>
    </vt:vector>
  </HeadingPairs>
  <TitlesOfParts>
    <vt:vector size="16" baseType="lpstr">
      <vt:lpstr>Office-thema</vt:lpstr>
      <vt:lpstr>What is Commerce</vt:lpstr>
      <vt:lpstr>What should I do?</vt:lpstr>
      <vt:lpstr>I need carpeting</vt:lpstr>
      <vt:lpstr>I need a floor in the entrance</vt:lpstr>
      <vt:lpstr>I need furniture</vt:lpstr>
      <vt:lpstr>I need professional  working clothing</vt:lpstr>
      <vt:lpstr>I need to make a Website </vt:lpstr>
      <vt:lpstr>I need oat</vt:lpstr>
      <vt:lpstr>The tires has to be bought in a Wholesale company</vt:lpstr>
      <vt:lpstr>I want to bake an apple pie</vt:lpstr>
      <vt:lpstr>I want to add other fruit</vt:lpstr>
      <vt:lpstr>I need sugar</vt:lpstr>
      <vt:lpstr>I need chocolate</vt:lpstr>
      <vt:lpstr>Finally the day has come that all is ready and my daughter gets married.</vt:lpstr>
      <vt:lpstr>Each business we worked with are now members of the CLUB and each of them is paying with SPURT</vt:lpstr>
    </vt:vector>
  </TitlesOfParts>
  <Company>Got2be-Unattended-4U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 1</dc:title>
  <dc:creator>ireneschoots</dc:creator>
  <cp:lastModifiedBy>USER</cp:lastModifiedBy>
  <cp:revision>42</cp:revision>
  <dcterms:created xsi:type="dcterms:W3CDTF">2013-04-05T11:59:02Z</dcterms:created>
  <dcterms:modified xsi:type="dcterms:W3CDTF">2015-11-09T11:43:16Z</dcterms:modified>
</cp:coreProperties>
</file>